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 Medium"/>
      <p:regular r:id="rId15"/>
    </p:embeddedFont>
    <p:embeddedFont>
      <p:font typeface="Barlow Medium"/>
      <p:regular r:id="rId16"/>
    </p:embeddedFon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275761"/>
            <a:ext cx="7381875" cy="965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550"/>
              </a:lnSpc>
              <a:buNone/>
            </a:pPr>
            <a:r>
              <a:rPr lang="en-US" sz="6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Node.js란 무엇인가?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81063" y="3618428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Node.js는 Google Chrome의 V8 JavaScript 엔진을 기반으로 한 오픈 소스, 크로스 플랫폼 런타임 환경입니다. 웹 서버 및 네트워크 애플리케이션을 구축하는 데 널리 사용됩니다. Node.js는 비동기 이벤트 루프 모델을 사용하여 동시성을 처리하여 고성능 및 확장성을 제공합니다.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881063" y="5532001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83" y="5539621"/>
            <a:ext cx="387548" cy="3875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9700" y="5513189"/>
            <a:ext cx="1688068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작성자: 킹 유</a:t>
            </a:r>
            <a:endParaRPr lang="en-US" sz="2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950" y="856655"/>
            <a:ext cx="4975503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Node.js의 핵심 특징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69950" y="2066092"/>
            <a:ext cx="503753" cy="503753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261" y="2168723"/>
            <a:ext cx="105132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997541" y="2066092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비동기 I/O 모델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97541" y="2511266"/>
            <a:ext cx="2948940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비동기 I/O를 사용하여 빠른 성능과 효율성을 제공합니다. I/O 작업을 동시에 처리하여 대기 시간을 줄이고 성능을 향상시킵니다.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319" y="2066092"/>
            <a:ext cx="503753" cy="503753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0935" y="2168723"/>
            <a:ext cx="1624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97910" y="2066092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단일 스레드 이벤트 루프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97910" y="2511266"/>
            <a:ext cx="2948940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단일 스레드에서 작동하지만 이벤트 루프를 사용하여 동시성을 처리합니다. 이는 여러 요청을 효율적으로 처리할 수 있도록 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9950" y="4778216"/>
            <a:ext cx="503753" cy="503753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3543" y="4880848"/>
            <a:ext cx="1564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997541" y="4778216"/>
            <a:ext cx="260246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패키지 관리 시스템 (npm)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997541" y="5223391"/>
            <a:ext cx="2948940" cy="2149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npm(Node Package Manager)을 통해 광범위한 모듈과 라이브러리에 액세스할 수 있습니다. 이를 통해 개발자는 코드 재사용을 촉진하고 생산성을 높일 수 있습니다.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0319" y="4778216"/>
            <a:ext cx="503753" cy="503753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7125" y="4880848"/>
            <a:ext cx="17014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897910" y="4778216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커뮤니티 지원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897910" y="5223391"/>
            <a:ext cx="2948940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강력한 커뮤니티 지원을 받고 있습니다. 활발한 포럼, 문서, 오픈 소스 프로젝트를 통해 개발자는 도움을 받고 최신 정보를 얻을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610" y="541734"/>
            <a:ext cx="4694039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Node.js의 비동기 I/O 모델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" y="1384578"/>
            <a:ext cx="985123" cy="15762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0246" y="1581507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요청 수신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970246" y="1973223"/>
            <a:ext cx="64841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클라이언트에서 요청을 받습니다.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2960846"/>
            <a:ext cx="985123" cy="15762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0246" y="3157776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I/O 작업 시작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970246" y="3549491"/>
            <a:ext cx="6484144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데이터베이스 또는 파일 시스템과 같은 외부 리소스에서 데이터를 가져오는 작업을 시작합니다.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" y="4537115"/>
            <a:ext cx="985123" cy="15762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0246" y="4734044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다른 요청 처리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70246" y="5125760"/>
            <a:ext cx="64841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I/O 작업이 진행되는 동안 Node.js는 다른 요청을 처리합니다.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0" y="6113383"/>
            <a:ext cx="985123" cy="15762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0246" y="6310313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I/O 작업 완료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70246" y="6702028"/>
            <a:ext cx="64841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I/O 작업이 완료되면 콜백 함수가 호출되어 결과를 처리합니다.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293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Node.js와 자바스크립트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자바스크립트 기반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959185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자바스크립트로 작성된 코드를 실행합니다. 자바스크립트는 웹 개발에 사용되는 인기 있는 프로그래밍 언어입니다.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서버 사이드 개발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자바스크립트를 사용하여 서버 사이드 애플리케이션을 구축할 수 있도록 합니다. 이는 웹 개발자에게 친숙한 언어로 서버 로직을 구현할 수 있음을 의미합니다.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단일 언어 스택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Node.js를 사용하면 클라이언트 측과 서버 측에서 동일한 언어로 코드를 작성할 수 있습니다. 이는 개발 프로세스를 단순화하고 개발 시간을 단축하는 데 도움이 됩니다.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005840"/>
            <a:ext cx="58995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Node.js로 할 수 있는 것들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082641"/>
            <a:ext cx="3565088" cy="2243257"/>
          </a:xfrm>
          <a:prstGeom prst="roundRect">
            <a:avLst>
              <a:gd name="adj" fmla="val 471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8001" y="23495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웹 서버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8001" y="2850237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Express.js와 같은 프레임워크를 사용하여 웹 서버를 구축할 수 있습니다.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4697849" y="2082641"/>
            <a:ext cx="3565088" cy="2243257"/>
          </a:xfrm>
          <a:prstGeom prst="roundRect">
            <a:avLst>
              <a:gd name="adj" fmla="val 471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64787" y="23495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REST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64787" y="2850237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API를 작성하고 다른 애플리케이션과 통신하는 데 사용할 수 있습니다.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1063" y="4577596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8001" y="484453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실시간 애플리케이션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48001" y="5345192"/>
            <a:ext cx="303121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WebSocket을 사용하여 실시간 채팅, 게임 및 다른 실시간 애플리케이션을 구축할 수 있습니다.</a:t>
            </a:r>
            <a:endParaRPr lang="en-US" sz="1950" dirty="0"/>
          </a:p>
        </p:txBody>
      </p:sp>
      <p:sp>
        <p:nvSpPr>
          <p:cNvPr id="13" name="Shape 10"/>
          <p:cNvSpPr/>
          <p:nvPr/>
        </p:nvSpPr>
        <p:spPr>
          <a:xfrm>
            <a:off x="4697849" y="4577596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64787" y="484453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데이터 스트리밍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64787" y="5345192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대량의 데이터를 처리하고 실시간으로 데이터를 스트리밍할 수 있습니다.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109" y="536377"/>
            <a:ext cx="4567238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 설치 및 실행 방법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962978" y="1467564"/>
            <a:ext cx="22860" cy="6225540"/>
          </a:xfrm>
          <a:prstGeom prst="roundRect">
            <a:avLst>
              <a:gd name="adj" fmla="val 358113"/>
            </a:avLst>
          </a:prstGeom>
          <a:solidFill>
            <a:srgbClr val="922022"/>
          </a:solidFill>
          <a:ln/>
        </p:spPr>
      </p:sp>
      <p:sp>
        <p:nvSpPr>
          <p:cNvPr id="4" name="Shape 2"/>
          <p:cNvSpPr/>
          <p:nvPr/>
        </p:nvSpPr>
        <p:spPr>
          <a:xfrm>
            <a:off x="1170801" y="1894523"/>
            <a:ext cx="682109" cy="22860"/>
          </a:xfrm>
          <a:prstGeom prst="roundRect">
            <a:avLst>
              <a:gd name="adj" fmla="val 358113"/>
            </a:avLst>
          </a:prstGeom>
          <a:solidFill>
            <a:srgbClr val="922022"/>
          </a:solidFill>
          <a:ln/>
        </p:spPr>
      </p:sp>
      <p:sp>
        <p:nvSpPr>
          <p:cNvPr id="5" name="Shape 3"/>
          <p:cNvSpPr/>
          <p:nvPr/>
        </p:nvSpPr>
        <p:spPr>
          <a:xfrm>
            <a:off x="755154" y="1686758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28628" y="1776055"/>
            <a:ext cx="91559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2046327" y="1662470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 다운로드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2046327" y="2050018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 공식 웹사이트에서 Node.js를 다운로드합니다.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170801" y="3178612"/>
            <a:ext cx="682109" cy="22860"/>
          </a:xfrm>
          <a:prstGeom prst="roundRect">
            <a:avLst>
              <a:gd name="adj" fmla="val 358113"/>
            </a:avLst>
          </a:prstGeom>
          <a:solidFill>
            <a:srgbClr val="922022"/>
          </a:solidFill>
          <a:ln/>
        </p:spPr>
      </p:sp>
      <p:sp>
        <p:nvSpPr>
          <p:cNvPr id="10" name="Shape 8"/>
          <p:cNvSpPr/>
          <p:nvPr/>
        </p:nvSpPr>
        <p:spPr>
          <a:xfrm>
            <a:off x="755154" y="2970848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03625" y="3060144"/>
            <a:ext cx="1414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2046327" y="2946559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설치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2046327" y="3334107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다운로드한 설치 프로그램을 실행하여 Node.js를 설치합니다.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1170801" y="4462701"/>
            <a:ext cx="682109" cy="22860"/>
          </a:xfrm>
          <a:prstGeom prst="roundRect">
            <a:avLst>
              <a:gd name="adj" fmla="val 358113"/>
            </a:avLst>
          </a:prstGeom>
          <a:solidFill>
            <a:srgbClr val="922022"/>
          </a:solidFill>
          <a:ln/>
        </p:spPr>
      </p:sp>
      <p:sp>
        <p:nvSpPr>
          <p:cNvPr id="15" name="Shape 13"/>
          <p:cNvSpPr/>
          <p:nvPr/>
        </p:nvSpPr>
        <p:spPr>
          <a:xfrm>
            <a:off x="755154" y="4254937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06244" y="4344233"/>
            <a:ext cx="13620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2046327" y="4230648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터미널 열기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2046327" y="4618196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터미널 또는 명령 프롬프트를 엽니다.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1170801" y="5746790"/>
            <a:ext cx="682109" cy="22860"/>
          </a:xfrm>
          <a:prstGeom prst="roundRect">
            <a:avLst>
              <a:gd name="adj" fmla="val 358113"/>
            </a:avLst>
          </a:prstGeom>
          <a:solidFill>
            <a:srgbClr val="922022"/>
          </a:solidFill>
          <a:ln/>
        </p:spPr>
      </p:sp>
      <p:sp>
        <p:nvSpPr>
          <p:cNvPr id="20" name="Shape 18"/>
          <p:cNvSpPr/>
          <p:nvPr/>
        </p:nvSpPr>
        <p:spPr>
          <a:xfrm>
            <a:off x="755154" y="5539026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900291" y="5628323"/>
            <a:ext cx="148114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2046327" y="5514737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 확인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2046327" y="5902285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터미널에서 "node -v" 명령을 실행하여 설치된 Node.js 버전을 확인합니다.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1170801" y="7030879"/>
            <a:ext cx="682109" cy="22860"/>
          </a:xfrm>
          <a:prstGeom prst="roundRect">
            <a:avLst>
              <a:gd name="adj" fmla="val 358113"/>
            </a:avLst>
          </a:prstGeom>
          <a:solidFill>
            <a:srgbClr val="922022"/>
          </a:solidFill>
          <a:ln/>
        </p:spPr>
      </p:sp>
      <p:sp>
        <p:nvSpPr>
          <p:cNvPr id="25" name="Shape 23"/>
          <p:cNvSpPr/>
          <p:nvPr/>
        </p:nvSpPr>
        <p:spPr>
          <a:xfrm>
            <a:off x="755154" y="6823115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906363" y="6912412"/>
            <a:ext cx="135969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2046327" y="6798826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첫 번째 스크립트 실행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2046327" y="7186374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간단한 JavaScript 파일을 만들고 "node filename.js" 명령을 실행하여 실행합니다.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653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 코드 작성하기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1903333"/>
            <a:ext cx="7381875" cy="5499735"/>
          </a:xfrm>
          <a:prstGeom prst="roundRect">
            <a:avLst>
              <a:gd name="adj" fmla="val 192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6302" y="1918573"/>
            <a:ext cx="7351395" cy="11229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48001" y="2077164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"Hello World!" 출력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827508" y="2077164"/>
            <a:ext cx="3168491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```javascript console.log("Hello World!"); ```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896302" y="3041571"/>
            <a:ext cx="7351395" cy="43462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48001" y="3200162"/>
            <a:ext cx="316849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웹 서버 생성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27508" y="3200162"/>
            <a:ext cx="3168491" cy="402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```javascript const http = require('http'); const server = http.createServer((req, res) =&gt; { res.writeHead(200, { 'Content-Type': 'text/plain' }); res.end('Hello, World!'); }); server.listen(3000, () =&gt; { console.log('Server running at http://localhost:3000/'); }); ```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913" y="648057"/>
            <a:ext cx="5893118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Node.js의 미래와 발전 방향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3" y="1654969"/>
            <a:ext cx="588526" cy="5885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3913" y="2478881"/>
            <a:ext cx="2615684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클라우드 통합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823913" y="2947035"/>
            <a:ext cx="3571518" cy="1129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AWS, Azure 및 GCP와 같은 클라우드 플랫폼과의 통합을 강화하고 있습니다.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51" y="1654969"/>
            <a:ext cx="588526" cy="5885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8451" y="2478881"/>
            <a:ext cx="2615684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엣지 컴퓨팅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48451" y="2947035"/>
            <a:ext cx="3571637" cy="1129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IoT 장치 및 엣지 컴퓨팅 환경에서 데이터 처리 및 제어에 사용되고 있습니다.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3" y="4782979"/>
            <a:ext cx="588526" cy="5885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3913" y="5606891"/>
            <a:ext cx="2615684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서버리스 아키텍처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823913" y="6075045"/>
            <a:ext cx="3571518" cy="1129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서버리스 아키텍처를 지원하여 코드 배포 및 관리를 간소화합니다.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451" y="4782979"/>
            <a:ext cx="588526" cy="5885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8451" y="5606891"/>
            <a:ext cx="2615684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웹3 개발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48451" y="6075045"/>
            <a:ext cx="3571637" cy="1506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Node.js는 블록체인 및 웹3 애플리케이션 개발에 사용되고 있으며 이 분야에서 점점 더 중요한 역할을 하고 있습니다.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2024-11-11T12:41:37Z</dcterms:created>
  <dcterms:modified xsi:type="dcterms:W3CDTF">2024-11-11T12:41:37Z</dcterms:modified>
</cp:coreProperties>
</file>